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79514-EF85-FD36-8109-54A958FEB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609C3-4EFF-9AE4-009F-539F3C8A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40"/>
            <a:ext cx="9144000" cy="16557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8" indent="0" algn="ctr">
              <a:buNone/>
              <a:defRPr sz="2002"/>
            </a:lvl2pPr>
            <a:lvl3pPr marL="914175" indent="0" algn="ctr">
              <a:buNone/>
              <a:defRPr sz="1800"/>
            </a:lvl3pPr>
            <a:lvl4pPr marL="1371255" indent="0" algn="ctr">
              <a:buNone/>
              <a:defRPr sz="1598"/>
            </a:lvl4pPr>
            <a:lvl5pPr marL="1828343" indent="0" algn="ctr">
              <a:buNone/>
              <a:defRPr sz="1598"/>
            </a:lvl5pPr>
            <a:lvl6pPr marL="2285430" indent="0" algn="ctr">
              <a:buNone/>
              <a:defRPr sz="1598"/>
            </a:lvl6pPr>
            <a:lvl7pPr marL="2742518" indent="0" algn="ctr">
              <a:buNone/>
              <a:defRPr sz="1598"/>
            </a:lvl7pPr>
            <a:lvl8pPr marL="3199598" indent="0" algn="ctr">
              <a:buNone/>
              <a:defRPr sz="1598"/>
            </a:lvl8pPr>
            <a:lvl9pPr marL="3656685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144C-DEAD-8EC0-DE8D-77B1E0A6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743ED-58F2-0508-A746-83449344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46D12-F750-DB40-71C0-9D8A5D05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5934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F8BD-A85D-C9EC-18FD-B59881C91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B3CD8-4D86-537D-5E38-3B8A681F9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F0359-FA3F-8460-A0EB-B894E2F2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5FB52-0EBB-2776-2474-9B76D14F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D139C-1EDD-80B4-FC6A-AA304474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6789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8B2E53-91B6-F987-32DF-1A6F2CF05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3"/>
            <a:ext cx="2628900" cy="58118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73462-1F03-4D23-D537-A223B702D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3"/>
            <a:ext cx="7734300" cy="5811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13C8-FE57-D7F4-B8DD-BD1E9C02D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1D734-5C5E-F58A-E5B6-653CFD4C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41602-7E4F-2777-F84F-72BDD31E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3979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427D-69DD-4036-9294-7899B3FB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5184-95C0-660D-F119-07668B7F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21C5B-EE82-ACA6-48E0-A8A0FC39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A6492-C41B-3FD3-4C2B-0A43E516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542E5-2B03-6344-55C4-8009B2D5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682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06C2-6256-910F-39F3-AEDD381C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1400F-66A7-4540-3D6C-4DEC71BE2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8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543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251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959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668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5E6E3-98D0-A25D-C17E-CD9261BA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EA6AA-577D-899F-66F1-8B651BAF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33854-F50E-D47F-5C6A-06ED521E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668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12EB-1A29-522F-3F78-F10EAF52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1D46-69BB-8F52-3B01-816A35C1D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3CD21-3EDF-604F-F01D-5F57F080B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4351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28AB-8B16-2219-B49F-C0F404D9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1E109-CC37-3BDE-1C43-1E20E99C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7BEB2-5D52-9800-66D7-D8E61CA9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6153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9C5A-2423-5496-FD38-45737CD6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3"/>
            <a:ext cx="10515600" cy="13255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541E7-A123-23F4-EBF6-512BDF5CC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55" indent="0">
              <a:buNone/>
              <a:defRPr sz="1598" b="1"/>
            </a:lvl4pPr>
            <a:lvl5pPr marL="1828343" indent="0">
              <a:buNone/>
              <a:defRPr sz="1598" b="1"/>
            </a:lvl5pPr>
            <a:lvl6pPr marL="2285430" indent="0">
              <a:buNone/>
              <a:defRPr sz="1598" b="1"/>
            </a:lvl6pPr>
            <a:lvl7pPr marL="2742518" indent="0">
              <a:buNone/>
              <a:defRPr sz="1598" b="1"/>
            </a:lvl7pPr>
            <a:lvl8pPr marL="3199598" indent="0">
              <a:buNone/>
              <a:defRPr sz="1598" b="1"/>
            </a:lvl8pPr>
            <a:lvl9pPr marL="3656685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FB41F-F5D5-0CCB-674B-DE2A35938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CE7BD-FA92-D20A-4B32-916137E94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6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55" indent="0">
              <a:buNone/>
              <a:defRPr sz="1598" b="1"/>
            </a:lvl4pPr>
            <a:lvl5pPr marL="1828343" indent="0">
              <a:buNone/>
              <a:defRPr sz="1598" b="1"/>
            </a:lvl5pPr>
            <a:lvl6pPr marL="2285430" indent="0">
              <a:buNone/>
              <a:defRPr sz="1598" b="1"/>
            </a:lvl6pPr>
            <a:lvl7pPr marL="2742518" indent="0">
              <a:buNone/>
              <a:defRPr sz="1598" b="1"/>
            </a:lvl7pPr>
            <a:lvl8pPr marL="3199598" indent="0">
              <a:buNone/>
              <a:defRPr sz="1598" b="1"/>
            </a:lvl8pPr>
            <a:lvl9pPr marL="3656685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BE5E6-931D-DA7C-9242-B6FB759AF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74899-83FF-080C-82F7-9D8C591C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473CE-781E-FB91-01F6-37B9161F8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D5AE2-FCE7-07BD-8B4D-B8616DEB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0578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B82A-B107-49D7-FDED-341D8F84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884C1-AAFB-5710-FC9F-D2BA4179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95A84-C3FD-B513-D0CD-9D8A15ECD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7D034-1833-D1B1-A3D4-2EDD1921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609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55298-731A-5DD5-446D-05AD0FD9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BFAA5-830E-0D74-E8CC-4A78D51C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F6F6E-E0F1-33E9-FADD-AA5F9B1A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3264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C746-A375-C68A-B186-A6880B4D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BA16-99B6-D3F7-6C74-089AADC4F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>
              <a:defRPr sz="3202"/>
            </a:lvl1pPr>
            <a:lvl2pPr>
              <a:defRPr sz="2798"/>
            </a:lvl2pPr>
            <a:lvl3pPr>
              <a:defRPr sz="2400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C8892-85D4-CD94-3F1F-9BA79CAE0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4210A-130B-83B7-0279-0FA121F8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42A31-D8FC-4FCF-03B4-07383AB9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10413-A35F-0362-D361-CA4B756F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7339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5595-43F2-3C58-ED98-CAFA6E40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84A83-29BC-7646-497B-60E737AAB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 marL="0" indent="0">
              <a:buNone/>
              <a:defRPr sz="3202"/>
            </a:lvl1pPr>
            <a:lvl2pPr marL="457088" indent="0">
              <a:buNone/>
              <a:defRPr sz="2798"/>
            </a:lvl2pPr>
            <a:lvl3pPr marL="914175" indent="0">
              <a:buNone/>
              <a:defRPr sz="2400"/>
            </a:lvl3pPr>
            <a:lvl4pPr marL="1371255" indent="0">
              <a:buNone/>
              <a:defRPr sz="2002"/>
            </a:lvl4pPr>
            <a:lvl5pPr marL="1828343" indent="0">
              <a:buNone/>
              <a:defRPr sz="2002"/>
            </a:lvl5pPr>
            <a:lvl6pPr marL="2285430" indent="0">
              <a:buNone/>
              <a:defRPr sz="2002"/>
            </a:lvl6pPr>
            <a:lvl7pPr marL="2742518" indent="0">
              <a:buNone/>
              <a:defRPr sz="2002"/>
            </a:lvl7pPr>
            <a:lvl8pPr marL="3199598" indent="0">
              <a:buNone/>
              <a:defRPr sz="2002"/>
            </a:lvl8pPr>
            <a:lvl9pPr marL="3656685" indent="0">
              <a:buNone/>
              <a:defRPr sz="2002"/>
            </a:lvl9pPr>
          </a:lstStyle>
          <a:p>
            <a:endParaRPr lang="en-Z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B925C-81AD-C4C6-2CFB-065D9AAC9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71066-BBB9-EC07-E7F9-8B6212AF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8FC0A-F1A8-2035-06AC-16FF5D5C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DA403-0646-4368-5C30-C4951DC0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91873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1A604-9CC6-DFA2-F53E-40D2C7010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3"/>
            <a:ext cx="10515600" cy="1325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F61B1-C7DD-7780-CB58-F5267FA1C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A1391-4D9A-64BC-EB5D-10C5DBC50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9B7F-EBBB-43ED-8191-B5B5C3244074}" type="datetimeFigureOut">
              <a:rPr lang="en-ZW" smtClean="0"/>
              <a:t>8/6/2023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9B24-CFD2-6963-03D9-BE9BA655D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9"/>
            <a:ext cx="41148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DA8C7-962C-166A-1A26-514C11EE6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4581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75" rtl="0" eaLnBrk="1" latinLnBrk="0" hangingPunct="1">
        <a:lnSpc>
          <a:spcPct val="90000"/>
        </a:lnSpc>
        <a:spcBef>
          <a:spcPct val="0"/>
        </a:spcBef>
        <a:buNone/>
        <a:defRPr sz="4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0" indent="-228540" algn="l" defTabSz="914175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8" kern="1200">
          <a:solidFill>
            <a:schemeClr val="tx1"/>
          </a:solidFill>
          <a:latin typeface="+mn-lt"/>
          <a:ea typeface="+mn-ea"/>
          <a:cs typeface="+mn-cs"/>
        </a:defRPr>
      </a:lvl1pPr>
      <a:lvl2pPr marL="68562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0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F666BC-2387-2661-7DB2-622D00A92D2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585395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AC7384-8D91-90D2-259B-77681C5EB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411" y="5853938"/>
            <a:ext cx="1655978" cy="9840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436B2E-98EB-994C-0AB1-E69155BCB6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08" y="5853938"/>
            <a:ext cx="1881600" cy="11172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2A38E7-9032-A2CF-240A-63208DD17F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40" y="850084"/>
            <a:ext cx="4572315" cy="41538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2DB04F-2317-676A-310B-8019F3D93D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789" y="5997713"/>
            <a:ext cx="1414028" cy="84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6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4E13D69-BF10-10A9-F87A-5841B6EC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8656" y="2902568"/>
            <a:ext cx="4677518" cy="1974240"/>
          </a:xfr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ZW" dirty="0">
                <a:solidFill>
                  <a:schemeClr val="bg1"/>
                </a:solidFill>
              </a:rPr>
              <a:t>Main Take Away Message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AD3BA6-4B4C-8AAA-DE7D-A9D62F70B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94"/>
            <a:ext cx="12192000" cy="1191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BAB91B-1FF3-5989-95A2-EB6BFC71D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080" y="257164"/>
            <a:ext cx="1371600" cy="8150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36DB1D-DF55-1296-E396-968531A3A6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598" y="110906"/>
            <a:ext cx="1618920" cy="9612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66AAB9-9FD0-5644-BAF3-4715E88221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553" y="195806"/>
            <a:ext cx="1332045" cy="7915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3DE938-AE2A-4E86-B530-18FF106BF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6300787"/>
            <a:ext cx="12191985" cy="5572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0396F6-CE59-96DA-867A-BE04D8853E5F}"/>
              </a:ext>
            </a:extLst>
          </p:cNvPr>
          <p:cNvSpPr txBox="1"/>
          <p:nvPr/>
        </p:nvSpPr>
        <p:spPr>
          <a:xfrm>
            <a:off x="8487544" y="6379047"/>
            <a:ext cx="355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err="1">
                <a:solidFill>
                  <a:schemeClr val="bg1"/>
                </a:solidFill>
              </a:rPr>
              <a:t>thruzim.org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688CC-8701-3ED7-AE36-C85943F1B390}"/>
              </a:ext>
            </a:extLst>
          </p:cNvPr>
          <p:cNvSpPr txBox="1"/>
          <p:nvPr/>
        </p:nvSpPr>
        <p:spPr>
          <a:xfrm>
            <a:off x="316523" y="195806"/>
            <a:ext cx="1031631" cy="6465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369409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19E8-8833-481A-BBF2-09F0053D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poster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036586-9A75-CD2F-BDCA-404603F50C8C}"/>
              </a:ext>
            </a:extLst>
          </p:cNvPr>
          <p:cNvSpPr txBox="1"/>
          <p:nvPr/>
        </p:nvSpPr>
        <p:spPr>
          <a:xfrm>
            <a:off x="1090246" y="1887415"/>
            <a:ext cx="8757139" cy="1200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 QR code to relevant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Header/footer should include all relevant logos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 website and Twitter handle in footer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 a “stand-out” box highlighting main message </a:t>
            </a:r>
            <a:r>
              <a:rPr lang="en-US"/>
              <a:t>or take—</a:t>
            </a:r>
            <a:r>
              <a:rPr lang="en-US" dirty="0"/>
              <a:t>away from </a:t>
            </a:r>
            <a:r>
              <a:rPr lang="en-US"/>
              <a:t>the research </a:t>
            </a:r>
          </a:p>
        </p:txBody>
      </p:sp>
    </p:spTree>
    <p:extLst>
      <p:ext uri="{BB962C8B-B14F-4D97-AF65-F5344CB8AC3E}">
        <p14:creationId xmlns:p14="http://schemas.microsoft.com/office/powerpoint/2010/main" val="404427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49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Main Take Away Message</vt:lpstr>
      <vt:lpstr>Tips for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Tino Mavimba</dc:creator>
  <cp:lastModifiedBy>Mandikudza Tembo</cp:lastModifiedBy>
  <cp:revision>6</cp:revision>
  <dcterms:created xsi:type="dcterms:W3CDTF">2023-04-17T06:44:16Z</dcterms:created>
  <dcterms:modified xsi:type="dcterms:W3CDTF">2023-06-08T07:59:32Z</dcterms:modified>
</cp:coreProperties>
</file>