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32759650" cy="40319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6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6974" y="6598559"/>
            <a:ext cx="27845703" cy="14037098"/>
          </a:xfrm>
        </p:spPr>
        <p:txBody>
          <a:bodyPr anchor="b"/>
          <a:lstStyle>
            <a:lvl1pPr algn="ctr">
              <a:defRPr sz="2149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4956" y="21176982"/>
            <a:ext cx="24569738" cy="9734501"/>
          </a:xfrm>
        </p:spPr>
        <p:txBody>
          <a:bodyPr/>
          <a:lstStyle>
            <a:lvl1pPr marL="0" indent="0" algn="ctr">
              <a:buNone/>
              <a:defRPr sz="8598"/>
            </a:lvl1pPr>
            <a:lvl2pPr marL="1637965" indent="0" algn="ctr">
              <a:buNone/>
              <a:defRPr sz="7165"/>
            </a:lvl2pPr>
            <a:lvl3pPr marL="3275929" indent="0" algn="ctr">
              <a:buNone/>
              <a:defRPr sz="6449"/>
            </a:lvl3pPr>
            <a:lvl4pPr marL="4913894" indent="0" algn="ctr">
              <a:buNone/>
              <a:defRPr sz="5732"/>
            </a:lvl4pPr>
            <a:lvl5pPr marL="6551859" indent="0" algn="ctr">
              <a:buNone/>
              <a:defRPr sz="5732"/>
            </a:lvl5pPr>
            <a:lvl6pPr marL="8189824" indent="0" algn="ctr">
              <a:buNone/>
              <a:defRPr sz="5732"/>
            </a:lvl6pPr>
            <a:lvl7pPr marL="9827788" indent="0" algn="ctr">
              <a:buNone/>
              <a:defRPr sz="5732"/>
            </a:lvl7pPr>
            <a:lvl8pPr marL="11465753" indent="0" algn="ctr">
              <a:buNone/>
              <a:defRPr sz="5732"/>
            </a:lvl8pPr>
            <a:lvl9pPr marL="13103718" indent="0" algn="ctr">
              <a:buNone/>
              <a:defRPr sz="573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9B7F-EBBB-43ED-8191-B5B5C3244074}" type="datetimeFigureOut">
              <a:rPr lang="en-ZW" smtClean="0"/>
              <a:t>8/6/2023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34E3-4CBA-46E0-8175-0141CDD12AB8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12051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9B7F-EBBB-43ED-8191-B5B5C3244074}" type="datetimeFigureOut">
              <a:rPr lang="en-ZW" smtClean="0"/>
              <a:t>8/6/2023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34E3-4CBA-46E0-8175-0141CDD12AB8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18510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43626" y="2146631"/>
            <a:ext cx="7063800" cy="3416876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52228" y="2146631"/>
            <a:ext cx="20781903" cy="3416876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9B7F-EBBB-43ED-8191-B5B5C3244074}" type="datetimeFigureOut">
              <a:rPr lang="en-ZW" smtClean="0"/>
              <a:t>8/6/2023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34E3-4CBA-46E0-8175-0141CDD12AB8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45046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9B7F-EBBB-43ED-8191-B5B5C3244074}" type="datetimeFigureOut">
              <a:rPr lang="en-ZW" smtClean="0"/>
              <a:t>8/6/2023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34E3-4CBA-46E0-8175-0141CDD12AB8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401494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165" y="10051844"/>
            <a:ext cx="28255198" cy="16771716"/>
          </a:xfrm>
        </p:spPr>
        <p:txBody>
          <a:bodyPr anchor="b"/>
          <a:lstStyle>
            <a:lvl1pPr>
              <a:defRPr sz="2149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5165" y="26982227"/>
            <a:ext cx="28255198" cy="8819849"/>
          </a:xfrm>
        </p:spPr>
        <p:txBody>
          <a:bodyPr/>
          <a:lstStyle>
            <a:lvl1pPr marL="0" indent="0">
              <a:buNone/>
              <a:defRPr sz="8598">
                <a:solidFill>
                  <a:schemeClr val="tx1"/>
                </a:solidFill>
              </a:defRPr>
            </a:lvl1pPr>
            <a:lvl2pPr marL="1637965" indent="0">
              <a:buNone/>
              <a:defRPr sz="7165">
                <a:solidFill>
                  <a:schemeClr val="tx1">
                    <a:tint val="75000"/>
                  </a:schemeClr>
                </a:solidFill>
              </a:defRPr>
            </a:lvl2pPr>
            <a:lvl3pPr marL="3275929" indent="0">
              <a:buNone/>
              <a:defRPr sz="6449">
                <a:solidFill>
                  <a:schemeClr val="tx1">
                    <a:tint val="75000"/>
                  </a:schemeClr>
                </a:solidFill>
              </a:defRPr>
            </a:lvl3pPr>
            <a:lvl4pPr marL="4913894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4pPr>
            <a:lvl5pPr marL="6551859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5pPr>
            <a:lvl6pPr marL="8189824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6pPr>
            <a:lvl7pPr marL="9827788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7pPr>
            <a:lvl8pPr marL="11465753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8pPr>
            <a:lvl9pPr marL="13103718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9B7F-EBBB-43ED-8191-B5B5C3244074}" type="datetimeFigureOut">
              <a:rPr lang="en-ZW" smtClean="0"/>
              <a:t>8/6/2023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34E3-4CBA-46E0-8175-0141CDD12AB8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73465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52226" y="10733154"/>
            <a:ext cx="13922851" cy="255822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84573" y="10733154"/>
            <a:ext cx="13922851" cy="255822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9B7F-EBBB-43ED-8191-B5B5C3244074}" type="datetimeFigureOut">
              <a:rPr lang="en-ZW" smtClean="0"/>
              <a:t>8/6/2023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34E3-4CBA-46E0-8175-0141CDD12AB8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84870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93" y="2146639"/>
            <a:ext cx="28255198" cy="779320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6497" y="9883837"/>
            <a:ext cx="13858865" cy="4843916"/>
          </a:xfrm>
        </p:spPr>
        <p:txBody>
          <a:bodyPr anchor="b"/>
          <a:lstStyle>
            <a:lvl1pPr marL="0" indent="0">
              <a:buNone/>
              <a:defRPr sz="8598" b="1"/>
            </a:lvl1pPr>
            <a:lvl2pPr marL="1637965" indent="0">
              <a:buNone/>
              <a:defRPr sz="7165" b="1"/>
            </a:lvl2pPr>
            <a:lvl3pPr marL="3275929" indent="0">
              <a:buNone/>
              <a:defRPr sz="6449" b="1"/>
            </a:lvl3pPr>
            <a:lvl4pPr marL="4913894" indent="0">
              <a:buNone/>
              <a:defRPr sz="5732" b="1"/>
            </a:lvl4pPr>
            <a:lvl5pPr marL="6551859" indent="0">
              <a:buNone/>
              <a:defRPr sz="5732" b="1"/>
            </a:lvl5pPr>
            <a:lvl6pPr marL="8189824" indent="0">
              <a:buNone/>
              <a:defRPr sz="5732" b="1"/>
            </a:lvl6pPr>
            <a:lvl7pPr marL="9827788" indent="0">
              <a:buNone/>
              <a:defRPr sz="5732" b="1"/>
            </a:lvl7pPr>
            <a:lvl8pPr marL="11465753" indent="0">
              <a:buNone/>
              <a:defRPr sz="5732" b="1"/>
            </a:lvl8pPr>
            <a:lvl9pPr marL="13103718" indent="0">
              <a:buNone/>
              <a:defRPr sz="573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6497" y="14727753"/>
            <a:ext cx="13858865" cy="216623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584575" y="9883837"/>
            <a:ext cx="13927118" cy="4843916"/>
          </a:xfrm>
        </p:spPr>
        <p:txBody>
          <a:bodyPr anchor="b"/>
          <a:lstStyle>
            <a:lvl1pPr marL="0" indent="0">
              <a:buNone/>
              <a:defRPr sz="8598" b="1"/>
            </a:lvl1pPr>
            <a:lvl2pPr marL="1637965" indent="0">
              <a:buNone/>
              <a:defRPr sz="7165" b="1"/>
            </a:lvl2pPr>
            <a:lvl3pPr marL="3275929" indent="0">
              <a:buNone/>
              <a:defRPr sz="6449" b="1"/>
            </a:lvl3pPr>
            <a:lvl4pPr marL="4913894" indent="0">
              <a:buNone/>
              <a:defRPr sz="5732" b="1"/>
            </a:lvl4pPr>
            <a:lvl5pPr marL="6551859" indent="0">
              <a:buNone/>
              <a:defRPr sz="5732" b="1"/>
            </a:lvl5pPr>
            <a:lvl6pPr marL="8189824" indent="0">
              <a:buNone/>
              <a:defRPr sz="5732" b="1"/>
            </a:lvl6pPr>
            <a:lvl7pPr marL="9827788" indent="0">
              <a:buNone/>
              <a:defRPr sz="5732" b="1"/>
            </a:lvl7pPr>
            <a:lvl8pPr marL="11465753" indent="0">
              <a:buNone/>
              <a:defRPr sz="5732" b="1"/>
            </a:lvl8pPr>
            <a:lvl9pPr marL="13103718" indent="0">
              <a:buNone/>
              <a:defRPr sz="573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584575" y="14727753"/>
            <a:ext cx="13927118" cy="216623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9B7F-EBBB-43ED-8191-B5B5C3244074}" type="datetimeFigureOut">
              <a:rPr lang="en-ZW" smtClean="0"/>
              <a:t>8/6/2023</a:t>
            </a:fld>
            <a:endParaRPr lang="en-Z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34E3-4CBA-46E0-8175-0141CDD12AB8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4231502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9B7F-EBBB-43ED-8191-B5B5C3244074}" type="datetimeFigureOut">
              <a:rPr lang="en-ZW" smtClean="0"/>
              <a:t>8/6/2023</a:t>
            </a:fld>
            <a:endParaRPr lang="en-Z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34E3-4CBA-46E0-8175-0141CDD12AB8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39716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9B7F-EBBB-43ED-8191-B5B5C3244074}" type="datetimeFigureOut">
              <a:rPr lang="en-ZW" smtClean="0"/>
              <a:t>8/6/2023</a:t>
            </a:fld>
            <a:endParaRPr lang="en-Z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34E3-4CBA-46E0-8175-0141CDD12AB8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396849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93" y="2687955"/>
            <a:ext cx="10565840" cy="9407843"/>
          </a:xfrm>
        </p:spPr>
        <p:txBody>
          <a:bodyPr anchor="b"/>
          <a:lstStyle>
            <a:lvl1pPr>
              <a:defRPr sz="114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27118" y="5805245"/>
            <a:ext cx="16584573" cy="28652854"/>
          </a:xfrm>
        </p:spPr>
        <p:txBody>
          <a:bodyPr/>
          <a:lstStyle>
            <a:lvl1pPr>
              <a:defRPr sz="11464"/>
            </a:lvl1pPr>
            <a:lvl2pPr>
              <a:defRPr sz="10031"/>
            </a:lvl2pPr>
            <a:lvl3pPr>
              <a:defRPr sz="8598"/>
            </a:lvl3pPr>
            <a:lvl4pPr>
              <a:defRPr sz="7165"/>
            </a:lvl4pPr>
            <a:lvl5pPr>
              <a:defRPr sz="7165"/>
            </a:lvl5pPr>
            <a:lvl6pPr>
              <a:defRPr sz="7165"/>
            </a:lvl6pPr>
            <a:lvl7pPr>
              <a:defRPr sz="7165"/>
            </a:lvl7pPr>
            <a:lvl8pPr>
              <a:defRPr sz="7165"/>
            </a:lvl8pPr>
            <a:lvl9pPr>
              <a:defRPr sz="716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6493" y="12095798"/>
            <a:ext cx="10565840" cy="22408961"/>
          </a:xfrm>
        </p:spPr>
        <p:txBody>
          <a:bodyPr/>
          <a:lstStyle>
            <a:lvl1pPr marL="0" indent="0">
              <a:buNone/>
              <a:defRPr sz="5732"/>
            </a:lvl1pPr>
            <a:lvl2pPr marL="1637965" indent="0">
              <a:buNone/>
              <a:defRPr sz="5016"/>
            </a:lvl2pPr>
            <a:lvl3pPr marL="3275929" indent="0">
              <a:buNone/>
              <a:defRPr sz="4299"/>
            </a:lvl3pPr>
            <a:lvl4pPr marL="4913894" indent="0">
              <a:buNone/>
              <a:defRPr sz="3583"/>
            </a:lvl4pPr>
            <a:lvl5pPr marL="6551859" indent="0">
              <a:buNone/>
              <a:defRPr sz="3583"/>
            </a:lvl5pPr>
            <a:lvl6pPr marL="8189824" indent="0">
              <a:buNone/>
              <a:defRPr sz="3583"/>
            </a:lvl6pPr>
            <a:lvl7pPr marL="9827788" indent="0">
              <a:buNone/>
              <a:defRPr sz="3583"/>
            </a:lvl7pPr>
            <a:lvl8pPr marL="11465753" indent="0">
              <a:buNone/>
              <a:defRPr sz="3583"/>
            </a:lvl8pPr>
            <a:lvl9pPr marL="13103718" indent="0">
              <a:buNone/>
              <a:defRPr sz="358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9B7F-EBBB-43ED-8191-B5B5C3244074}" type="datetimeFigureOut">
              <a:rPr lang="en-ZW" smtClean="0"/>
              <a:t>8/6/2023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34E3-4CBA-46E0-8175-0141CDD12AB8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945140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93" y="2687955"/>
            <a:ext cx="10565840" cy="9407843"/>
          </a:xfrm>
        </p:spPr>
        <p:txBody>
          <a:bodyPr anchor="b"/>
          <a:lstStyle>
            <a:lvl1pPr>
              <a:defRPr sz="114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27118" y="5805245"/>
            <a:ext cx="16584573" cy="28652854"/>
          </a:xfrm>
        </p:spPr>
        <p:txBody>
          <a:bodyPr anchor="t"/>
          <a:lstStyle>
            <a:lvl1pPr marL="0" indent="0">
              <a:buNone/>
              <a:defRPr sz="11464"/>
            </a:lvl1pPr>
            <a:lvl2pPr marL="1637965" indent="0">
              <a:buNone/>
              <a:defRPr sz="10031"/>
            </a:lvl2pPr>
            <a:lvl3pPr marL="3275929" indent="0">
              <a:buNone/>
              <a:defRPr sz="8598"/>
            </a:lvl3pPr>
            <a:lvl4pPr marL="4913894" indent="0">
              <a:buNone/>
              <a:defRPr sz="7165"/>
            </a:lvl4pPr>
            <a:lvl5pPr marL="6551859" indent="0">
              <a:buNone/>
              <a:defRPr sz="7165"/>
            </a:lvl5pPr>
            <a:lvl6pPr marL="8189824" indent="0">
              <a:buNone/>
              <a:defRPr sz="7165"/>
            </a:lvl6pPr>
            <a:lvl7pPr marL="9827788" indent="0">
              <a:buNone/>
              <a:defRPr sz="7165"/>
            </a:lvl7pPr>
            <a:lvl8pPr marL="11465753" indent="0">
              <a:buNone/>
              <a:defRPr sz="7165"/>
            </a:lvl8pPr>
            <a:lvl9pPr marL="13103718" indent="0">
              <a:buNone/>
              <a:defRPr sz="716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6493" y="12095798"/>
            <a:ext cx="10565840" cy="22408961"/>
          </a:xfrm>
        </p:spPr>
        <p:txBody>
          <a:bodyPr/>
          <a:lstStyle>
            <a:lvl1pPr marL="0" indent="0">
              <a:buNone/>
              <a:defRPr sz="5732"/>
            </a:lvl1pPr>
            <a:lvl2pPr marL="1637965" indent="0">
              <a:buNone/>
              <a:defRPr sz="5016"/>
            </a:lvl2pPr>
            <a:lvl3pPr marL="3275929" indent="0">
              <a:buNone/>
              <a:defRPr sz="4299"/>
            </a:lvl3pPr>
            <a:lvl4pPr marL="4913894" indent="0">
              <a:buNone/>
              <a:defRPr sz="3583"/>
            </a:lvl4pPr>
            <a:lvl5pPr marL="6551859" indent="0">
              <a:buNone/>
              <a:defRPr sz="3583"/>
            </a:lvl5pPr>
            <a:lvl6pPr marL="8189824" indent="0">
              <a:buNone/>
              <a:defRPr sz="3583"/>
            </a:lvl6pPr>
            <a:lvl7pPr marL="9827788" indent="0">
              <a:buNone/>
              <a:defRPr sz="3583"/>
            </a:lvl7pPr>
            <a:lvl8pPr marL="11465753" indent="0">
              <a:buNone/>
              <a:defRPr sz="3583"/>
            </a:lvl8pPr>
            <a:lvl9pPr marL="13103718" indent="0">
              <a:buNone/>
              <a:defRPr sz="358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9B7F-EBBB-43ED-8191-B5B5C3244074}" type="datetimeFigureOut">
              <a:rPr lang="en-ZW" smtClean="0"/>
              <a:t>8/6/2023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34E3-4CBA-46E0-8175-0141CDD12AB8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525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52226" y="2146639"/>
            <a:ext cx="28255198" cy="7793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2226" y="10733154"/>
            <a:ext cx="28255198" cy="25582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52226" y="37370050"/>
            <a:ext cx="7370921" cy="2146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F9B7F-EBBB-43ED-8191-B5B5C3244074}" type="datetimeFigureOut">
              <a:rPr lang="en-ZW" smtClean="0"/>
              <a:t>8/6/2023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51634" y="37370050"/>
            <a:ext cx="11056382" cy="2146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36503" y="37370050"/>
            <a:ext cx="7370921" cy="2146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B34E3-4CBA-46E0-8175-0141CDD12AB8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55753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75929" rtl="0" eaLnBrk="1" latinLnBrk="0" hangingPunct="1">
        <a:lnSpc>
          <a:spcPct val="90000"/>
        </a:lnSpc>
        <a:spcBef>
          <a:spcPct val="0"/>
        </a:spcBef>
        <a:buNone/>
        <a:defRPr sz="157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8982" indent="-818982" algn="l" defTabSz="3275929" rtl="0" eaLnBrk="1" latinLnBrk="0" hangingPunct="1">
        <a:lnSpc>
          <a:spcPct val="90000"/>
        </a:lnSpc>
        <a:spcBef>
          <a:spcPts val="3583"/>
        </a:spcBef>
        <a:buFont typeface="Arial" panose="020B0604020202020204" pitchFamily="34" charset="0"/>
        <a:buChar char="•"/>
        <a:defRPr sz="10031" kern="1200">
          <a:solidFill>
            <a:schemeClr val="tx1"/>
          </a:solidFill>
          <a:latin typeface="+mn-lt"/>
          <a:ea typeface="+mn-ea"/>
          <a:cs typeface="+mn-cs"/>
        </a:defRPr>
      </a:lvl1pPr>
      <a:lvl2pPr marL="2456947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8598" kern="1200">
          <a:solidFill>
            <a:schemeClr val="tx1"/>
          </a:solidFill>
          <a:latin typeface="+mn-lt"/>
          <a:ea typeface="+mn-ea"/>
          <a:cs typeface="+mn-cs"/>
        </a:defRPr>
      </a:lvl2pPr>
      <a:lvl3pPr marL="4094912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7165" kern="1200">
          <a:solidFill>
            <a:schemeClr val="tx1"/>
          </a:solidFill>
          <a:latin typeface="+mn-lt"/>
          <a:ea typeface="+mn-ea"/>
          <a:cs typeface="+mn-cs"/>
        </a:defRPr>
      </a:lvl3pPr>
      <a:lvl4pPr marL="5732877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4pPr>
      <a:lvl5pPr marL="7370841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5pPr>
      <a:lvl6pPr marL="9008806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6pPr>
      <a:lvl7pPr marL="10646771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7pPr>
      <a:lvl8pPr marL="12284735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8pPr>
      <a:lvl9pPr marL="13922700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1pPr>
      <a:lvl2pPr marL="1637965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2pPr>
      <a:lvl3pPr marL="3275929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3pPr>
      <a:lvl4pPr marL="4913894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4pPr>
      <a:lvl5pPr marL="6551859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5pPr>
      <a:lvl6pPr marL="8189824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6pPr>
      <a:lvl7pPr marL="9827788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7pPr>
      <a:lvl8pPr marL="11465753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8pPr>
      <a:lvl9pPr marL="13103718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0F666BC-2387-2661-7DB2-622D00A92D2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276"/>
            <a:ext cx="32759650" cy="37110719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AC7384-8D91-90D2-259B-77681C5EB9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3721" y="37572021"/>
            <a:ext cx="4449578" cy="26440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3436B2E-98EB-994C-0AB1-E69155BCB6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382" y="37572020"/>
            <a:ext cx="5055820" cy="300205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C2A38E7-9032-A2CF-240A-63208DD17F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492" y="10353016"/>
            <a:ext cx="18284666" cy="166112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D2DB04F-2317-676A-310B-8019F3D93D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7233" y="37958341"/>
            <a:ext cx="3799464" cy="225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761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34E13D69-BF10-10A9-F87A-5841B6EC6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1425" y="18745150"/>
            <a:ext cx="12568393" cy="5304742"/>
          </a:xfr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ZW" dirty="0">
                <a:solidFill>
                  <a:schemeClr val="bg1"/>
                </a:solidFill>
              </a:rPr>
              <a:t>Main Take Away Message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AD3BA6-4B4C-8AAA-DE7D-A9D62F70B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32759650" cy="32022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5BAB91B-1FF3-5989-95A2-EB6BFC71D6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7928" y="702887"/>
            <a:ext cx="3685461" cy="21899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36DB1D-DF55-1296-E396-968531A3A6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3339" y="309894"/>
            <a:ext cx="4350004" cy="258290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666AAB9-9FD0-5644-BAF3-4715E88221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4163" y="538019"/>
            <a:ext cx="3579177" cy="212686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D3DE938-AE2A-4E86-B530-18FF106BF2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" y="38925095"/>
            <a:ext cx="32759610" cy="14972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0396F6-CE59-96DA-867A-BE04D8853E5F}"/>
              </a:ext>
            </a:extLst>
          </p:cNvPr>
          <p:cNvSpPr txBox="1"/>
          <p:nvPr/>
        </p:nvSpPr>
        <p:spPr>
          <a:xfrm>
            <a:off x="22805855" y="39135377"/>
            <a:ext cx="9553643" cy="836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37" b="1" dirty="0" err="1">
                <a:solidFill>
                  <a:schemeClr val="bg1"/>
                </a:solidFill>
              </a:rPr>
              <a:t>thruzim.org</a:t>
            </a:r>
            <a:endParaRPr lang="en-US" sz="4837" b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2FDC86-745B-C525-15DE-88DE50C334CF}"/>
              </a:ext>
            </a:extLst>
          </p:cNvPr>
          <p:cNvSpPr/>
          <p:nvPr/>
        </p:nvSpPr>
        <p:spPr>
          <a:xfrm>
            <a:off x="838200" y="309894"/>
            <a:ext cx="4267200" cy="23549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21D35E-2982-6E9D-8180-4FCC20F14090}"/>
              </a:ext>
            </a:extLst>
          </p:cNvPr>
          <p:cNvSpPr txBox="1"/>
          <p:nvPr/>
        </p:nvSpPr>
        <p:spPr>
          <a:xfrm>
            <a:off x="1308661" y="1071894"/>
            <a:ext cx="33000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QR CODE</a:t>
            </a:r>
          </a:p>
        </p:txBody>
      </p:sp>
    </p:spTree>
    <p:extLst>
      <p:ext uri="{BB962C8B-B14F-4D97-AF65-F5344CB8AC3E}">
        <p14:creationId xmlns:p14="http://schemas.microsoft.com/office/powerpoint/2010/main" val="3694097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B19E8-8833-481A-BBF2-09F0053D0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2226" y="-5351"/>
            <a:ext cx="28255198" cy="7793206"/>
          </a:xfrm>
        </p:spPr>
        <p:txBody>
          <a:bodyPr/>
          <a:lstStyle/>
          <a:p>
            <a:r>
              <a:rPr lang="en-US" dirty="0"/>
              <a:t>Tips for poster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036586-9A75-CD2F-BDCA-404603F50C8C}"/>
              </a:ext>
            </a:extLst>
          </p:cNvPr>
          <p:cNvSpPr txBox="1"/>
          <p:nvPr/>
        </p:nvSpPr>
        <p:spPr>
          <a:xfrm>
            <a:off x="3005670" y="8187153"/>
            <a:ext cx="23530250" cy="23945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1372" indent="-921372">
              <a:buFont typeface="Arial" panose="020B0604020202020204" pitchFamily="34" charset="0"/>
              <a:buChar char="•"/>
            </a:pPr>
            <a:r>
              <a:rPr lang="en-US" sz="15500" dirty="0"/>
              <a:t>Include QR code to relevant website</a:t>
            </a:r>
          </a:p>
          <a:p>
            <a:pPr marL="921372" indent="-921372">
              <a:buFont typeface="Arial" panose="020B0604020202020204" pitchFamily="34" charset="0"/>
              <a:buChar char="•"/>
            </a:pPr>
            <a:r>
              <a:rPr lang="en-US" sz="15500" dirty="0"/>
              <a:t>Header/footer should include all relevant logos</a:t>
            </a:r>
          </a:p>
          <a:p>
            <a:pPr marL="921372" indent="-921372">
              <a:buFont typeface="Arial" panose="020B0604020202020204" pitchFamily="34" charset="0"/>
              <a:buChar char="•"/>
            </a:pPr>
            <a:r>
              <a:rPr lang="en-US" sz="15500" dirty="0"/>
              <a:t>Include website and Twitter handle in footer</a:t>
            </a:r>
          </a:p>
          <a:p>
            <a:pPr marL="921372" indent="-921372">
              <a:buFont typeface="Arial" panose="020B0604020202020204" pitchFamily="34" charset="0"/>
              <a:buChar char="•"/>
            </a:pPr>
            <a:r>
              <a:rPr lang="en-US" sz="15500" dirty="0"/>
              <a:t>Include a “stand-out” box highlighting main message or take—away from the research </a:t>
            </a:r>
          </a:p>
        </p:txBody>
      </p:sp>
    </p:spTree>
    <p:extLst>
      <p:ext uri="{BB962C8B-B14F-4D97-AF65-F5344CB8AC3E}">
        <p14:creationId xmlns:p14="http://schemas.microsoft.com/office/powerpoint/2010/main" val="4044277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29</TotalTime>
  <Words>49</Words>
  <Application>Microsoft Macintosh PowerPoint</Application>
  <PresentationFormat>Custom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Main Take Away Message</vt:lpstr>
      <vt:lpstr>Tips for poster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Tino Mavimba</dc:creator>
  <cp:lastModifiedBy>Mandikudza Tembo</cp:lastModifiedBy>
  <cp:revision>7</cp:revision>
  <dcterms:created xsi:type="dcterms:W3CDTF">2023-04-17T06:44:16Z</dcterms:created>
  <dcterms:modified xsi:type="dcterms:W3CDTF">2023-06-08T07:58:42Z</dcterms:modified>
</cp:coreProperties>
</file>